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0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9E95-85DB-4821-8866-B274A7814E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3843-3EC5-459E-8439-B07C75033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8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9E95-85DB-4821-8866-B274A7814E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3843-3EC5-459E-8439-B07C75033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3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9E95-85DB-4821-8866-B274A7814E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3843-3EC5-459E-8439-B07C75033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7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9E95-85DB-4821-8866-B274A7814E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3843-3EC5-459E-8439-B07C75033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8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9E95-85DB-4821-8866-B274A7814E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3843-3EC5-459E-8439-B07C75033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4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9E95-85DB-4821-8866-B274A7814E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3843-3EC5-459E-8439-B07C75033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9E95-85DB-4821-8866-B274A7814E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3843-3EC5-459E-8439-B07C75033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98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9E95-85DB-4821-8866-B274A7814E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3843-3EC5-459E-8439-B07C75033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2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9E95-85DB-4821-8866-B274A7814E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3843-3EC5-459E-8439-B07C75033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5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9E95-85DB-4821-8866-B274A7814E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3843-3EC5-459E-8439-B07C75033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0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9E95-85DB-4821-8866-B274A7814E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3843-3EC5-459E-8439-B07C75033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5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9E95-85DB-4821-8866-B274A7814E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63843-3EC5-459E-8439-B07C75033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848600" cy="2057400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TIPS FOR READING ALOUD TO YOUR CHILDREN</a:t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CONSEJOS PARA LEER A SU HIJO EN VOZ </a:t>
            </a:r>
            <a:b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ALTA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8012" y="3943212"/>
            <a:ext cx="6636787" cy="17526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Fact:  Research states that the single most important activity for building the skills necessary for reading success is reading aloud to children</a:t>
            </a:r>
            <a:r>
              <a:rPr lang="en-US" sz="2400" b="1" dirty="0" smtClean="0"/>
              <a:t>.</a:t>
            </a:r>
            <a:endParaRPr lang="en-US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Realidad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 La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investigacion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han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demostrado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que la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actividad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mas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importante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para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desarollar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las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habilidades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necesarias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para el </a:t>
            </a:r>
            <a:r>
              <a:rPr 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é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xito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de la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lectura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leer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voz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alta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los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niños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715" y="2300222"/>
            <a:ext cx="2621396" cy="164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47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142999"/>
            <a:ext cx="81968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Point to words as you read – Children learn the basics of reading.</a:t>
            </a:r>
          </a:p>
          <a:p>
            <a:r>
              <a:rPr lang="en-US" sz="2400" dirty="0" smtClean="0"/>
              <a:t>(We read from top to bottom and left to right.)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78844"/>
            <a:ext cx="3544181" cy="23003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274178"/>
            <a:ext cx="3840968" cy="21581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3700" y="5079999"/>
            <a:ext cx="84440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Señala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las palabras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mientras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lees – Los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niños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aprenden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lo </a:t>
            </a:r>
          </a:p>
          <a:p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asico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de la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lectura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 (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Nosotros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leemos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arriba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bajo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izquierda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derecha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.)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487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38171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Encourage your child to participate.  Child can turn pages, name </a:t>
            </a:r>
          </a:p>
          <a:p>
            <a:r>
              <a:rPr lang="en-US" sz="2400" dirty="0"/>
              <a:t>o</a:t>
            </a:r>
            <a:r>
              <a:rPr lang="en-US" sz="2400" dirty="0" smtClean="0"/>
              <a:t>bjects, make sounds, repeat rhymes and phrases, tell you a story</a:t>
            </a:r>
          </a:p>
          <a:p>
            <a:r>
              <a:rPr lang="en-US" sz="2400" dirty="0" smtClean="0"/>
              <a:t>or read a story.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533" y="1905000"/>
            <a:ext cx="2714625" cy="2438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924" y="1905000"/>
            <a:ext cx="3929061" cy="26146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3596" y="5257800"/>
            <a:ext cx="82926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Aníma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hijo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participar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El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niño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puede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pasar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las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paginas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del </a:t>
            </a:r>
          </a:p>
          <a:p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ibro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nombrar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objectos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hacer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sonidos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repetir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rimas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frases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</a:p>
          <a:p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ontarte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ó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leerte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un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cuento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269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Read to infants, the sooner you start the better it is.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Comienza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leerles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desde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que son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bebes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mientras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mas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temprano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comienzes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mejor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1" y="2241922"/>
            <a:ext cx="3276600" cy="2162329"/>
          </a:xfrm>
        </p:spPr>
      </p:pic>
      <p:sp>
        <p:nvSpPr>
          <p:cNvPr id="5" name="TextBox 4"/>
          <p:cNvSpPr txBox="1"/>
          <p:nvPr/>
        </p:nvSpPr>
        <p:spPr>
          <a:xfrm>
            <a:off x="228600" y="4648200"/>
            <a:ext cx="104518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Place child on lap to create an emotional bond while reading a book.</a:t>
            </a:r>
          </a:p>
          <a:p>
            <a:endParaRPr lang="en-US" sz="2400" dirty="0" smtClean="0"/>
          </a:p>
          <a:p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Sienta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hijo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regazo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para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crear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un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lazo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emocional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mientras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lees el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libro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476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Read to your child in your native language.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Lea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propio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idioma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474" y="1487687"/>
            <a:ext cx="4937759" cy="3291838"/>
          </a:xfrm>
        </p:spPr>
      </p:pic>
    </p:spTree>
    <p:extLst>
      <p:ext uri="{BB962C8B-B14F-4D97-AF65-F5344CB8AC3E}">
        <p14:creationId xmlns:p14="http://schemas.microsoft.com/office/powerpoint/2010/main" val="2584197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" y="457200"/>
            <a:ext cx="4241570" cy="5135563"/>
          </a:xfrm>
        </p:spPr>
      </p:pic>
      <p:sp>
        <p:nvSpPr>
          <p:cNvPr id="5" name="TextBox 4"/>
          <p:cNvSpPr txBox="1"/>
          <p:nvPr/>
        </p:nvSpPr>
        <p:spPr>
          <a:xfrm>
            <a:off x="4876800" y="1447800"/>
            <a:ext cx="409701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Read books about things that </a:t>
            </a:r>
            <a:endParaRPr lang="en-US" sz="2400" dirty="0"/>
          </a:p>
          <a:p>
            <a:r>
              <a:rPr lang="en-US" sz="2400" dirty="0"/>
              <a:t>i</a:t>
            </a:r>
            <a:r>
              <a:rPr lang="en-US" sz="2400" dirty="0" smtClean="0"/>
              <a:t>nterest your child, that contain</a:t>
            </a:r>
          </a:p>
          <a:p>
            <a:r>
              <a:rPr lang="en-US" sz="2400" dirty="0" smtClean="0"/>
              <a:t>repetition and rhymes. 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Lea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libros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sobre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cosas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que le </a:t>
            </a:r>
          </a:p>
          <a:p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nteresen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hijo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que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tengan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epeticiones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rimas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</a:p>
          <a:p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69215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6" y="457200"/>
            <a:ext cx="66039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Start with picture books that have short sentences. </a:t>
            </a:r>
          </a:p>
          <a:p>
            <a:endParaRPr lang="en-US" sz="2400" dirty="0"/>
          </a:p>
          <a:p>
            <a:r>
              <a:rPr lang="en-US" sz="2400" dirty="0" smtClean="0"/>
              <a:t>Reread favorite books 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4851400"/>
            <a:ext cx="73191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Empiece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con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libros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con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imagenes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oraciones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cortas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</a:p>
          <a:p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Releer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libros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favoritos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128" y="2027334"/>
            <a:ext cx="3153745" cy="280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597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399" y="545013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429870" y="914344"/>
            <a:ext cx="6465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Read every day at a regular time, such as bedtime.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519" y="2079414"/>
            <a:ext cx="3880962" cy="27737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48058" y="5486400"/>
            <a:ext cx="68286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Lea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todos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dias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un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horario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regular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antes </a:t>
            </a:r>
          </a:p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acostarse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602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95" y="1218206"/>
            <a:ext cx="3923497" cy="54492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5800" y="1371600"/>
            <a:ext cx="472084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Before you begin to read story, read 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itle, author, and illustrator. 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Antes de leer el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cuento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lea el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titulo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libro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el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autor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y el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ilustrador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013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838200"/>
            <a:ext cx="470782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Ask your child questions, such as </a:t>
            </a:r>
          </a:p>
          <a:p>
            <a:r>
              <a:rPr lang="en-US" sz="2400" dirty="0" smtClean="0"/>
              <a:t>“What do you think this book </a:t>
            </a:r>
          </a:p>
          <a:p>
            <a:r>
              <a:rPr lang="en-US" sz="2400" dirty="0"/>
              <a:t>i</a:t>
            </a:r>
            <a:r>
              <a:rPr lang="en-US" sz="2400" dirty="0" smtClean="0"/>
              <a:t>s about?</a:t>
            </a:r>
          </a:p>
          <a:p>
            <a:endParaRPr lang="en-US" sz="2400" dirty="0"/>
          </a:p>
          <a:p>
            <a:r>
              <a:rPr lang="en-US" sz="2400" dirty="0" smtClean="0"/>
              <a:t>What will happen next? </a:t>
            </a:r>
          </a:p>
          <a:p>
            <a:endParaRPr lang="en-US" sz="2400" dirty="0"/>
          </a:p>
          <a:p>
            <a:r>
              <a:rPr lang="en-US" sz="2400" dirty="0" smtClean="0"/>
              <a:t>What did you like about story? </a:t>
            </a:r>
          </a:p>
          <a:p>
            <a:endParaRPr lang="en-US" sz="2400" dirty="0"/>
          </a:p>
          <a:p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Hagale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preguntas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hijo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“De que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crees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que sera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libro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</a:p>
          <a:p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Que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crees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que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suceder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despues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 </a:t>
            </a:r>
          </a:p>
          <a:p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Que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gusto del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cuento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Users\dchoudhury\AppData\Local\Microsoft\Windows\Temporary Internet Files\Content.IE5\HAX2125D\depositphotos_4439888-Question-Marks-Around-Word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524000"/>
            <a:ext cx="22098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1708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825918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Read with expression, use gestures, facial expressions, &amp; change </a:t>
            </a:r>
          </a:p>
          <a:p>
            <a:r>
              <a:rPr lang="en-US" sz="2400" dirty="0"/>
              <a:t>y</a:t>
            </a:r>
            <a:r>
              <a:rPr lang="en-US" sz="2400" dirty="0" smtClean="0"/>
              <a:t>our tone of voice to make reading fun &amp; interesting. 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23" y="1655819"/>
            <a:ext cx="2094503" cy="27389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4876800"/>
            <a:ext cx="76185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Lea con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expresion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haga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gestos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expresiones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con la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cara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cambie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el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tono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voz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para que la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lectura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sea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diveritida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interesante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111" y="1433152"/>
            <a:ext cx="4013946" cy="301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26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450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TIPS FOR READING ALOUD TO YOUR CHILDREN CONSEJOS PARA LEER A SU HIJO EN VOZ  ALTA   </vt:lpstr>
      <vt:lpstr>Read to infants, the sooner you start the better it is.   Comienza a leerles desde que son bebes, mientras mas temprano comienzes mejor es. </vt:lpstr>
      <vt:lpstr>Read to your child in your native language.  Lea en su propio idioma.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FOR READING ALOUD TO YOUR CHILDREN</dc:title>
  <dc:creator>Diana Choudhury</dc:creator>
  <cp:lastModifiedBy>Susan O'Donnell</cp:lastModifiedBy>
  <cp:revision>27</cp:revision>
  <dcterms:created xsi:type="dcterms:W3CDTF">2017-03-04T23:27:41Z</dcterms:created>
  <dcterms:modified xsi:type="dcterms:W3CDTF">2017-03-07T21:15:52Z</dcterms:modified>
</cp:coreProperties>
</file>